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58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3247688" cy="3743325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79" userDrawn="1">
          <p15:clr>
            <a:srgbClr val="A4A3A4"/>
          </p15:clr>
        </p15:guide>
        <p15:guide id="2" pos="41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8"/>
    <p:restoredTop sz="94656"/>
  </p:normalViewPr>
  <p:slideViewPr>
    <p:cSldViewPr snapToGrid="0" snapToObjects="1">
      <p:cViewPr varScale="1">
        <p:scale>
          <a:sx n="124" d="100"/>
          <a:sy n="124" d="100"/>
        </p:scale>
        <p:origin x="208" y="1632"/>
      </p:cViewPr>
      <p:guideLst>
        <p:guide orient="horz" pos="1179"/>
        <p:guide pos="41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5961" y="612623"/>
            <a:ext cx="9935766" cy="1303232"/>
          </a:xfrm>
        </p:spPr>
        <p:txBody>
          <a:bodyPr anchor="b"/>
          <a:lstStyle>
            <a:lvl1pPr algn="ctr">
              <a:defRPr sz="3275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5961" y="1966112"/>
            <a:ext cx="9935766" cy="903770"/>
          </a:xfrm>
        </p:spPr>
        <p:txBody>
          <a:bodyPr/>
          <a:lstStyle>
            <a:lvl1pPr marL="0" indent="0" algn="ctr">
              <a:buNone/>
              <a:defRPr sz="1310"/>
            </a:lvl1pPr>
            <a:lvl2pPr marL="249540" indent="0" algn="ctr">
              <a:buNone/>
              <a:defRPr sz="1092"/>
            </a:lvl2pPr>
            <a:lvl3pPr marL="499080" indent="0" algn="ctr">
              <a:buNone/>
              <a:defRPr sz="982"/>
            </a:lvl3pPr>
            <a:lvl4pPr marL="748619" indent="0" algn="ctr">
              <a:buNone/>
              <a:defRPr sz="873"/>
            </a:lvl4pPr>
            <a:lvl5pPr marL="998159" indent="0" algn="ctr">
              <a:buNone/>
              <a:defRPr sz="873"/>
            </a:lvl5pPr>
            <a:lvl6pPr marL="1247699" indent="0" algn="ctr">
              <a:buNone/>
              <a:defRPr sz="873"/>
            </a:lvl6pPr>
            <a:lvl7pPr marL="1497239" indent="0" algn="ctr">
              <a:buNone/>
              <a:defRPr sz="873"/>
            </a:lvl7pPr>
            <a:lvl8pPr marL="1746778" indent="0" algn="ctr">
              <a:buNone/>
              <a:defRPr sz="873"/>
            </a:lvl8pPr>
            <a:lvl9pPr marL="1996318" indent="0" algn="ctr">
              <a:buNone/>
              <a:defRPr sz="873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2059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4477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0377" y="199297"/>
            <a:ext cx="2856533" cy="317229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0779" y="199297"/>
            <a:ext cx="8404002" cy="317229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4902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9196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3879" y="933232"/>
            <a:ext cx="11426131" cy="1557119"/>
          </a:xfrm>
        </p:spPr>
        <p:txBody>
          <a:bodyPr anchor="b"/>
          <a:lstStyle>
            <a:lvl1pPr>
              <a:defRPr sz="3275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3879" y="2505082"/>
            <a:ext cx="11426131" cy="818852"/>
          </a:xfrm>
        </p:spPr>
        <p:txBody>
          <a:bodyPr/>
          <a:lstStyle>
            <a:lvl1pPr marL="0" indent="0">
              <a:buNone/>
              <a:defRPr sz="1310">
                <a:solidFill>
                  <a:schemeClr val="tx1">
                    <a:tint val="75000"/>
                  </a:schemeClr>
                </a:solidFill>
              </a:defRPr>
            </a:lvl1pPr>
            <a:lvl2pPr marL="249540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2pPr>
            <a:lvl3pPr marL="499080" indent="0">
              <a:buNone/>
              <a:defRPr sz="982">
                <a:solidFill>
                  <a:schemeClr val="tx1">
                    <a:tint val="75000"/>
                  </a:schemeClr>
                </a:solidFill>
              </a:defRPr>
            </a:lvl3pPr>
            <a:lvl4pPr marL="748619" indent="0">
              <a:buNone/>
              <a:defRPr sz="873">
                <a:solidFill>
                  <a:schemeClr val="tx1">
                    <a:tint val="75000"/>
                  </a:schemeClr>
                </a:solidFill>
              </a:defRPr>
            </a:lvl4pPr>
            <a:lvl5pPr marL="998159" indent="0">
              <a:buNone/>
              <a:defRPr sz="873">
                <a:solidFill>
                  <a:schemeClr val="tx1">
                    <a:tint val="75000"/>
                  </a:schemeClr>
                </a:solidFill>
              </a:defRPr>
            </a:lvl5pPr>
            <a:lvl6pPr marL="1247699" indent="0">
              <a:buNone/>
              <a:defRPr sz="873">
                <a:solidFill>
                  <a:schemeClr val="tx1">
                    <a:tint val="75000"/>
                  </a:schemeClr>
                </a:solidFill>
              </a:defRPr>
            </a:lvl6pPr>
            <a:lvl7pPr marL="1497239" indent="0">
              <a:buNone/>
              <a:defRPr sz="873">
                <a:solidFill>
                  <a:schemeClr val="tx1">
                    <a:tint val="75000"/>
                  </a:schemeClr>
                </a:solidFill>
              </a:defRPr>
            </a:lvl7pPr>
            <a:lvl8pPr marL="1746778" indent="0">
              <a:buNone/>
              <a:defRPr sz="873">
                <a:solidFill>
                  <a:schemeClr val="tx1">
                    <a:tint val="75000"/>
                  </a:schemeClr>
                </a:solidFill>
              </a:defRPr>
            </a:lvl8pPr>
            <a:lvl9pPr marL="1996318" indent="0">
              <a:buNone/>
              <a:defRPr sz="8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071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0779" y="996487"/>
            <a:ext cx="5630267" cy="237510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6642" y="996487"/>
            <a:ext cx="5630267" cy="237510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094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504" y="199298"/>
            <a:ext cx="11426131" cy="72353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505" y="917635"/>
            <a:ext cx="5604392" cy="449719"/>
          </a:xfrm>
        </p:spPr>
        <p:txBody>
          <a:bodyPr anchor="b"/>
          <a:lstStyle>
            <a:lvl1pPr marL="0" indent="0">
              <a:buNone/>
              <a:defRPr sz="1310" b="1"/>
            </a:lvl1pPr>
            <a:lvl2pPr marL="249540" indent="0">
              <a:buNone/>
              <a:defRPr sz="1092" b="1"/>
            </a:lvl2pPr>
            <a:lvl3pPr marL="499080" indent="0">
              <a:buNone/>
              <a:defRPr sz="982" b="1"/>
            </a:lvl3pPr>
            <a:lvl4pPr marL="748619" indent="0">
              <a:buNone/>
              <a:defRPr sz="873" b="1"/>
            </a:lvl4pPr>
            <a:lvl5pPr marL="998159" indent="0">
              <a:buNone/>
              <a:defRPr sz="873" b="1"/>
            </a:lvl5pPr>
            <a:lvl6pPr marL="1247699" indent="0">
              <a:buNone/>
              <a:defRPr sz="873" b="1"/>
            </a:lvl6pPr>
            <a:lvl7pPr marL="1497239" indent="0">
              <a:buNone/>
              <a:defRPr sz="873" b="1"/>
            </a:lvl7pPr>
            <a:lvl8pPr marL="1746778" indent="0">
              <a:buNone/>
              <a:defRPr sz="873" b="1"/>
            </a:lvl8pPr>
            <a:lvl9pPr marL="1996318" indent="0">
              <a:buNone/>
              <a:defRPr sz="87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2505" y="1367353"/>
            <a:ext cx="5604392" cy="201117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06642" y="917635"/>
            <a:ext cx="5631993" cy="449719"/>
          </a:xfrm>
        </p:spPr>
        <p:txBody>
          <a:bodyPr anchor="b"/>
          <a:lstStyle>
            <a:lvl1pPr marL="0" indent="0">
              <a:buNone/>
              <a:defRPr sz="1310" b="1"/>
            </a:lvl1pPr>
            <a:lvl2pPr marL="249540" indent="0">
              <a:buNone/>
              <a:defRPr sz="1092" b="1"/>
            </a:lvl2pPr>
            <a:lvl3pPr marL="499080" indent="0">
              <a:buNone/>
              <a:defRPr sz="982" b="1"/>
            </a:lvl3pPr>
            <a:lvl4pPr marL="748619" indent="0">
              <a:buNone/>
              <a:defRPr sz="873" b="1"/>
            </a:lvl4pPr>
            <a:lvl5pPr marL="998159" indent="0">
              <a:buNone/>
              <a:defRPr sz="873" b="1"/>
            </a:lvl5pPr>
            <a:lvl6pPr marL="1247699" indent="0">
              <a:buNone/>
              <a:defRPr sz="873" b="1"/>
            </a:lvl6pPr>
            <a:lvl7pPr marL="1497239" indent="0">
              <a:buNone/>
              <a:defRPr sz="873" b="1"/>
            </a:lvl7pPr>
            <a:lvl8pPr marL="1746778" indent="0">
              <a:buNone/>
              <a:defRPr sz="873" b="1"/>
            </a:lvl8pPr>
            <a:lvl9pPr marL="1996318" indent="0">
              <a:buNone/>
              <a:defRPr sz="873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06642" y="1367353"/>
            <a:ext cx="5631993" cy="201117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4141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6863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2696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505" y="249555"/>
            <a:ext cx="4272724" cy="873443"/>
          </a:xfrm>
        </p:spPr>
        <p:txBody>
          <a:bodyPr anchor="b"/>
          <a:lstStyle>
            <a:lvl1pPr>
              <a:defRPr sz="1747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1993" y="538970"/>
            <a:ext cx="6706642" cy="2660187"/>
          </a:xfrm>
        </p:spPr>
        <p:txBody>
          <a:bodyPr/>
          <a:lstStyle>
            <a:lvl1pPr>
              <a:defRPr sz="1747"/>
            </a:lvl1pPr>
            <a:lvl2pPr>
              <a:defRPr sz="1528"/>
            </a:lvl2pPr>
            <a:lvl3pPr>
              <a:defRPr sz="1310"/>
            </a:lvl3pPr>
            <a:lvl4pPr>
              <a:defRPr sz="1092"/>
            </a:lvl4pPr>
            <a:lvl5pPr>
              <a:defRPr sz="1092"/>
            </a:lvl5pPr>
            <a:lvl6pPr>
              <a:defRPr sz="1092"/>
            </a:lvl6pPr>
            <a:lvl7pPr>
              <a:defRPr sz="1092"/>
            </a:lvl7pPr>
            <a:lvl8pPr>
              <a:defRPr sz="1092"/>
            </a:lvl8pPr>
            <a:lvl9pPr>
              <a:defRPr sz="1092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2505" y="1122997"/>
            <a:ext cx="4272724" cy="2080492"/>
          </a:xfrm>
        </p:spPr>
        <p:txBody>
          <a:bodyPr/>
          <a:lstStyle>
            <a:lvl1pPr marL="0" indent="0">
              <a:buNone/>
              <a:defRPr sz="873"/>
            </a:lvl1pPr>
            <a:lvl2pPr marL="249540" indent="0">
              <a:buNone/>
              <a:defRPr sz="764"/>
            </a:lvl2pPr>
            <a:lvl3pPr marL="499080" indent="0">
              <a:buNone/>
              <a:defRPr sz="655"/>
            </a:lvl3pPr>
            <a:lvl4pPr marL="748619" indent="0">
              <a:buNone/>
              <a:defRPr sz="546"/>
            </a:lvl4pPr>
            <a:lvl5pPr marL="998159" indent="0">
              <a:buNone/>
              <a:defRPr sz="546"/>
            </a:lvl5pPr>
            <a:lvl6pPr marL="1247699" indent="0">
              <a:buNone/>
              <a:defRPr sz="546"/>
            </a:lvl6pPr>
            <a:lvl7pPr marL="1497239" indent="0">
              <a:buNone/>
              <a:defRPr sz="546"/>
            </a:lvl7pPr>
            <a:lvl8pPr marL="1746778" indent="0">
              <a:buNone/>
              <a:defRPr sz="546"/>
            </a:lvl8pPr>
            <a:lvl9pPr marL="1996318" indent="0">
              <a:buNone/>
              <a:defRPr sz="546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1345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505" y="249555"/>
            <a:ext cx="4272724" cy="873443"/>
          </a:xfrm>
        </p:spPr>
        <p:txBody>
          <a:bodyPr anchor="b"/>
          <a:lstStyle>
            <a:lvl1pPr>
              <a:defRPr sz="1747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31993" y="538970"/>
            <a:ext cx="6706642" cy="2660187"/>
          </a:xfrm>
        </p:spPr>
        <p:txBody>
          <a:bodyPr anchor="t"/>
          <a:lstStyle>
            <a:lvl1pPr marL="0" indent="0">
              <a:buNone/>
              <a:defRPr sz="1747"/>
            </a:lvl1pPr>
            <a:lvl2pPr marL="249540" indent="0">
              <a:buNone/>
              <a:defRPr sz="1528"/>
            </a:lvl2pPr>
            <a:lvl3pPr marL="499080" indent="0">
              <a:buNone/>
              <a:defRPr sz="1310"/>
            </a:lvl3pPr>
            <a:lvl4pPr marL="748619" indent="0">
              <a:buNone/>
              <a:defRPr sz="1092"/>
            </a:lvl4pPr>
            <a:lvl5pPr marL="998159" indent="0">
              <a:buNone/>
              <a:defRPr sz="1092"/>
            </a:lvl5pPr>
            <a:lvl6pPr marL="1247699" indent="0">
              <a:buNone/>
              <a:defRPr sz="1092"/>
            </a:lvl6pPr>
            <a:lvl7pPr marL="1497239" indent="0">
              <a:buNone/>
              <a:defRPr sz="1092"/>
            </a:lvl7pPr>
            <a:lvl8pPr marL="1746778" indent="0">
              <a:buNone/>
              <a:defRPr sz="1092"/>
            </a:lvl8pPr>
            <a:lvl9pPr marL="1996318" indent="0">
              <a:buNone/>
              <a:defRPr sz="1092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2505" y="1122997"/>
            <a:ext cx="4272724" cy="2080492"/>
          </a:xfrm>
        </p:spPr>
        <p:txBody>
          <a:bodyPr/>
          <a:lstStyle>
            <a:lvl1pPr marL="0" indent="0">
              <a:buNone/>
              <a:defRPr sz="873"/>
            </a:lvl1pPr>
            <a:lvl2pPr marL="249540" indent="0">
              <a:buNone/>
              <a:defRPr sz="764"/>
            </a:lvl2pPr>
            <a:lvl3pPr marL="499080" indent="0">
              <a:buNone/>
              <a:defRPr sz="655"/>
            </a:lvl3pPr>
            <a:lvl4pPr marL="748619" indent="0">
              <a:buNone/>
              <a:defRPr sz="546"/>
            </a:lvl4pPr>
            <a:lvl5pPr marL="998159" indent="0">
              <a:buNone/>
              <a:defRPr sz="546"/>
            </a:lvl5pPr>
            <a:lvl6pPr marL="1247699" indent="0">
              <a:buNone/>
              <a:defRPr sz="546"/>
            </a:lvl6pPr>
            <a:lvl7pPr marL="1497239" indent="0">
              <a:buNone/>
              <a:defRPr sz="546"/>
            </a:lvl7pPr>
            <a:lvl8pPr marL="1746778" indent="0">
              <a:buNone/>
              <a:defRPr sz="546"/>
            </a:lvl8pPr>
            <a:lvl9pPr marL="1996318" indent="0">
              <a:buNone/>
              <a:defRPr sz="546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2049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0779" y="199298"/>
            <a:ext cx="11426131" cy="723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0779" y="996487"/>
            <a:ext cx="11426131" cy="2375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0778" y="3469508"/>
            <a:ext cx="2980730" cy="199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AB765-7066-7B43-AFEF-4FDC1F3A5D1A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88297" y="3469508"/>
            <a:ext cx="4471095" cy="199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56180" y="3469508"/>
            <a:ext cx="2980730" cy="199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8C623-B383-FC47-B74A-36E458CEB44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3872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99080" rtl="0" eaLnBrk="1" latinLnBrk="0" hangingPunct="1">
        <a:lnSpc>
          <a:spcPct val="90000"/>
        </a:lnSpc>
        <a:spcBef>
          <a:spcPct val="0"/>
        </a:spcBef>
        <a:buNone/>
        <a:defRPr sz="240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4770" indent="-124770" algn="l" defTabSz="499080" rtl="0" eaLnBrk="1" latinLnBrk="0" hangingPunct="1">
        <a:lnSpc>
          <a:spcPct val="90000"/>
        </a:lnSpc>
        <a:spcBef>
          <a:spcPts val="546"/>
        </a:spcBef>
        <a:buFont typeface="Arial" panose="020B0604020202020204" pitchFamily="34" charset="0"/>
        <a:buChar char="•"/>
        <a:defRPr sz="1528" kern="1200">
          <a:solidFill>
            <a:schemeClr val="tx1"/>
          </a:solidFill>
          <a:latin typeface="+mn-lt"/>
          <a:ea typeface="+mn-ea"/>
          <a:cs typeface="+mn-cs"/>
        </a:defRPr>
      </a:lvl1pPr>
      <a:lvl2pPr marL="374310" indent="-124770" algn="l" defTabSz="499080" rtl="0" eaLnBrk="1" latinLnBrk="0" hangingPunct="1">
        <a:lnSpc>
          <a:spcPct val="90000"/>
        </a:lnSpc>
        <a:spcBef>
          <a:spcPts val="273"/>
        </a:spcBef>
        <a:buFont typeface="Arial" panose="020B0604020202020204" pitchFamily="34" charset="0"/>
        <a:buChar char="•"/>
        <a:defRPr sz="1310" kern="1200">
          <a:solidFill>
            <a:schemeClr val="tx1"/>
          </a:solidFill>
          <a:latin typeface="+mn-lt"/>
          <a:ea typeface="+mn-ea"/>
          <a:cs typeface="+mn-cs"/>
        </a:defRPr>
      </a:lvl2pPr>
      <a:lvl3pPr marL="623849" indent="-124770" algn="l" defTabSz="499080" rtl="0" eaLnBrk="1" latinLnBrk="0" hangingPunct="1">
        <a:lnSpc>
          <a:spcPct val="90000"/>
        </a:lnSpc>
        <a:spcBef>
          <a:spcPts val="273"/>
        </a:spcBef>
        <a:buFont typeface="Arial" panose="020B0604020202020204" pitchFamily="34" charset="0"/>
        <a:buChar char="•"/>
        <a:defRPr sz="1092" kern="1200">
          <a:solidFill>
            <a:schemeClr val="tx1"/>
          </a:solidFill>
          <a:latin typeface="+mn-lt"/>
          <a:ea typeface="+mn-ea"/>
          <a:cs typeface="+mn-cs"/>
        </a:defRPr>
      </a:lvl3pPr>
      <a:lvl4pPr marL="873389" indent="-124770" algn="l" defTabSz="499080" rtl="0" eaLnBrk="1" latinLnBrk="0" hangingPunct="1">
        <a:lnSpc>
          <a:spcPct val="90000"/>
        </a:lnSpc>
        <a:spcBef>
          <a:spcPts val="273"/>
        </a:spcBef>
        <a:buFont typeface="Arial" panose="020B0604020202020204" pitchFamily="34" charset="0"/>
        <a:buChar char="•"/>
        <a:defRPr sz="982" kern="1200">
          <a:solidFill>
            <a:schemeClr val="tx1"/>
          </a:solidFill>
          <a:latin typeface="+mn-lt"/>
          <a:ea typeface="+mn-ea"/>
          <a:cs typeface="+mn-cs"/>
        </a:defRPr>
      </a:lvl4pPr>
      <a:lvl5pPr marL="1122929" indent="-124770" algn="l" defTabSz="499080" rtl="0" eaLnBrk="1" latinLnBrk="0" hangingPunct="1">
        <a:lnSpc>
          <a:spcPct val="90000"/>
        </a:lnSpc>
        <a:spcBef>
          <a:spcPts val="273"/>
        </a:spcBef>
        <a:buFont typeface="Arial" panose="020B0604020202020204" pitchFamily="34" charset="0"/>
        <a:buChar char="•"/>
        <a:defRPr sz="982" kern="1200">
          <a:solidFill>
            <a:schemeClr val="tx1"/>
          </a:solidFill>
          <a:latin typeface="+mn-lt"/>
          <a:ea typeface="+mn-ea"/>
          <a:cs typeface="+mn-cs"/>
        </a:defRPr>
      </a:lvl5pPr>
      <a:lvl6pPr marL="1372469" indent="-124770" algn="l" defTabSz="499080" rtl="0" eaLnBrk="1" latinLnBrk="0" hangingPunct="1">
        <a:lnSpc>
          <a:spcPct val="90000"/>
        </a:lnSpc>
        <a:spcBef>
          <a:spcPts val="273"/>
        </a:spcBef>
        <a:buFont typeface="Arial" panose="020B0604020202020204" pitchFamily="34" charset="0"/>
        <a:buChar char="•"/>
        <a:defRPr sz="982" kern="1200">
          <a:solidFill>
            <a:schemeClr val="tx1"/>
          </a:solidFill>
          <a:latin typeface="+mn-lt"/>
          <a:ea typeface="+mn-ea"/>
          <a:cs typeface="+mn-cs"/>
        </a:defRPr>
      </a:lvl6pPr>
      <a:lvl7pPr marL="1622008" indent="-124770" algn="l" defTabSz="499080" rtl="0" eaLnBrk="1" latinLnBrk="0" hangingPunct="1">
        <a:lnSpc>
          <a:spcPct val="90000"/>
        </a:lnSpc>
        <a:spcBef>
          <a:spcPts val="273"/>
        </a:spcBef>
        <a:buFont typeface="Arial" panose="020B0604020202020204" pitchFamily="34" charset="0"/>
        <a:buChar char="•"/>
        <a:defRPr sz="982" kern="1200">
          <a:solidFill>
            <a:schemeClr val="tx1"/>
          </a:solidFill>
          <a:latin typeface="+mn-lt"/>
          <a:ea typeface="+mn-ea"/>
          <a:cs typeface="+mn-cs"/>
        </a:defRPr>
      </a:lvl7pPr>
      <a:lvl8pPr marL="1871548" indent="-124770" algn="l" defTabSz="499080" rtl="0" eaLnBrk="1" latinLnBrk="0" hangingPunct="1">
        <a:lnSpc>
          <a:spcPct val="90000"/>
        </a:lnSpc>
        <a:spcBef>
          <a:spcPts val="273"/>
        </a:spcBef>
        <a:buFont typeface="Arial" panose="020B0604020202020204" pitchFamily="34" charset="0"/>
        <a:buChar char="•"/>
        <a:defRPr sz="982" kern="1200">
          <a:solidFill>
            <a:schemeClr val="tx1"/>
          </a:solidFill>
          <a:latin typeface="+mn-lt"/>
          <a:ea typeface="+mn-ea"/>
          <a:cs typeface="+mn-cs"/>
        </a:defRPr>
      </a:lvl8pPr>
      <a:lvl9pPr marL="2121088" indent="-124770" algn="l" defTabSz="499080" rtl="0" eaLnBrk="1" latinLnBrk="0" hangingPunct="1">
        <a:lnSpc>
          <a:spcPct val="90000"/>
        </a:lnSpc>
        <a:spcBef>
          <a:spcPts val="273"/>
        </a:spcBef>
        <a:buFont typeface="Arial" panose="020B0604020202020204" pitchFamily="34" charset="0"/>
        <a:buChar char="•"/>
        <a:defRPr sz="98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9080" rtl="0" eaLnBrk="1" latinLnBrk="0" hangingPunct="1">
        <a:defRPr sz="982" kern="1200">
          <a:solidFill>
            <a:schemeClr val="tx1"/>
          </a:solidFill>
          <a:latin typeface="+mn-lt"/>
          <a:ea typeface="+mn-ea"/>
          <a:cs typeface="+mn-cs"/>
        </a:defRPr>
      </a:lvl1pPr>
      <a:lvl2pPr marL="249540" algn="l" defTabSz="499080" rtl="0" eaLnBrk="1" latinLnBrk="0" hangingPunct="1">
        <a:defRPr sz="982" kern="1200">
          <a:solidFill>
            <a:schemeClr val="tx1"/>
          </a:solidFill>
          <a:latin typeface="+mn-lt"/>
          <a:ea typeface="+mn-ea"/>
          <a:cs typeface="+mn-cs"/>
        </a:defRPr>
      </a:lvl2pPr>
      <a:lvl3pPr marL="499080" algn="l" defTabSz="499080" rtl="0" eaLnBrk="1" latinLnBrk="0" hangingPunct="1">
        <a:defRPr sz="982" kern="1200">
          <a:solidFill>
            <a:schemeClr val="tx1"/>
          </a:solidFill>
          <a:latin typeface="+mn-lt"/>
          <a:ea typeface="+mn-ea"/>
          <a:cs typeface="+mn-cs"/>
        </a:defRPr>
      </a:lvl3pPr>
      <a:lvl4pPr marL="748619" algn="l" defTabSz="499080" rtl="0" eaLnBrk="1" latinLnBrk="0" hangingPunct="1">
        <a:defRPr sz="982" kern="1200">
          <a:solidFill>
            <a:schemeClr val="tx1"/>
          </a:solidFill>
          <a:latin typeface="+mn-lt"/>
          <a:ea typeface="+mn-ea"/>
          <a:cs typeface="+mn-cs"/>
        </a:defRPr>
      </a:lvl4pPr>
      <a:lvl5pPr marL="998159" algn="l" defTabSz="499080" rtl="0" eaLnBrk="1" latinLnBrk="0" hangingPunct="1">
        <a:defRPr sz="982" kern="1200">
          <a:solidFill>
            <a:schemeClr val="tx1"/>
          </a:solidFill>
          <a:latin typeface="+mn-lt"/>
          <a:ea typeface="+mn-ea"/>
          <a:cs typeface="+mn-cs"/>
        </a:defRPr>
      </a:lvl5pPr>
      <a:lvl6pPr marL="1247699" algn="l" defTabSz="499080" rtl="0" eaLnBrk="1" latinLnBrk="0" hangingPunct="1">
        <a:defRPr sz="982" kern="1200">
          <a:solidFill>
            <a:schemeClr val="tx1"/>
          </a:solidFill>
          <a:latin typeface="+mn-lt"/>
          <a:ea typeface="+mn-ea"/>
          <a:cs typeface="+mn-cs"/>
        </a:defRPr>
      </a:lvl6pPr>
      <a:lvl7pPr marL="1497239" algn="l" defTabSz="499080" rtl="0" eaLnBrk="1" latinLnBrk="0" hangingPunct="1">
        <a:defRPr sz="982" kern="1200">
          <a:solidFill>
            <a:schemeClr val="tx1"/>
          </a:solidFill>
          <a:latin typeface="+mn-lt"/>
          <a:ea typeface="+mn-ea"/>
          <a:cs typeface="+mn-cs"/>
        </a:defRPr>
      </a:lvl7pPr>
      <a:lvl8pPr marL="1746778" algn="l" defTabSz="499080" rtl="0" eaLnBrk="1" latinLnBrk="0" hangingPunct="1">
        <a:defRPr sz="982" kern="1200">
          <a:solidFill>
            <a:schemeClr val="tx1"/>
          </a:solidFill>
          <a:latin typeface="+mn-lt"/>
          <a:ea typeface="+mn-ea"/>
          <a:cs typeface="+mn-cs"/>
        </a:defRPr>
      </a:lvl8pPr>
      <a:lvl9pPr marL="1996318" algn="l" defTabSz="499080" rtl="0" eaLnBrk="1" latinLnBrk="0" hangingPunct="1">
        <a:defRPr sz="98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247688" cy="3743325"/>
          </a:xfrm>
          <a:prstGeom prst="rect">
            <a:avLst/>
          </a:prstGeom>
        </p:spPr>
      </p:pic>
      <p:grpSp>
        <p:nvGrpSpPr>
          <p:cNvPr id="14" name="组 13"/>
          <p:cNvGrpSpPr/>
          <p:nvPr/>
        </p:nvGrpSpPr>
        <p:grpSpPr>
          <a:xfrm>
            <a:off x="8718183" y="1871662"/>
            <a:ext cx="4248150" cy="936625"/>
            <a:chOff x="2205038" y="2787650"/>
            <a:chExt cx="4248150" cy="936625"/>
          </a:xfrm>
        </p:grpSpPr>
        <p:sp>
          <p:nvSpPr>
            <p:cNvPr id="15" name="直接连接符 35"/>
            <p:cNvSpPr>
              <a:spLocks noChangeShapeType="1"/>
            </p:cNvSpPr>
            <p:nvPr/>
          </p:nvSpPr>
          <p:spPr bwMode="auto">
            <a:xfrm>
              <a:off x="2205038" y="2787650"/>
              <a:ext cx="4248150" cy="0"/>
            </a:xfrm>
            <a:prstGeom prst="line">
              <a:avLst/>
            </a:prstGeom>
            <a:noFill/>
            <a:ln w="9525" cap="flat" cmpd="sng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直接连接符 36"/>
            <p:cNvSpPr>
              <a:spLocks noChangeShapeType="1"/>
            </p:cNvSpPr>
            <p:nvPr/>
          </p:nvSpPr>
          <p:spPr bwMode="auto">
            <a:xfrm>
              <a:off x="2205038" y="3724275"/>
              <a:ext cx="4248150" cy="0"/>
            </a:xfrm>
            <a:prstGeom prst="line">
              <a:avLst/>
            </a:prstGeom>
            <a:noFill/>
            <a:ln w="9525" cap="flat" cmpd="sng">
              <a:solidFill>
                <a:schemeClr val="bg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TextBox 37"/>
            <p:cNvSpPr>
              <a:spLocks noChangeArrowheads="1"/>
            </p:cNvSpPr>
            <p:nvPr/>
          </p:nvSpPr>
          <p:spPr bwMode="auto">
            <a:xfrm>
              <a:off x="2205038" y="2932113"/>
              <a:ext cx="4248150" cy="584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3200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  <a:sym typeface="微软雅黑" charset="0"/>
                </a:rPr>
                <a:t>项链</a:t>
              </a:r>
              <a:endParaRPr lang="zh-CN" altLang="en-US" sz="3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62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接连接符 35"/>
          <p:cNvSpPr>
            <a:spLocks noChangeShapeType="1"/>
          </p:cNvSpPr>
          <p:nvPr/>
        </p:nvSpPr>
        <p:spPr bwMode="auto">
          <a:xfrm>
            <a:off x="4357198" y="263925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/>
            <a:endParaRPr lang="zh-CN" altLang="en-US" dirty="0"/>
          </a:p>
        </p:txBody>
      </p:sp>
      <p:sp>
        <p:nvSpPr>
          <p:cNvPr id="7" name="直接连接符 36"/>
          <p:cNvSpPr>
            <a:spLocks noChangeShapeType="1"/>
          </p:cNvSpPr>
          <p:nvPr/>
        </p:nvSpPr>
        <p:spPr bwMode="auto">
          <a:xfrm>
            <a:off x="4357198" y="1903934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/>
            <a:endParaRPr lang="zh-CN" altLang="en-US" dirty="0"/>
          </a:p>
        </p:txBody>
      </p:sp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4357198" y="408388"/>
            <a:ext cx="424815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第</a:t>
            </a:r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九</a:t>
            </a:r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幕</a:t>
            </a:r>
            <a:endParaRPr lang="zh-CN" altLang="en-US" sz="4800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时光倒流</a:t>
            </a:r>
            <a:endParaRPr lang="zh-CN" altLang="en-US" sz="3200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859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1931743" y="1471083"/>
            <a:ext cx="93842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3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浅薄与虚荣，带给马蒂尔德十年</a:t>
            </a:r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艰辛与</a:t>
            </a:r>
            <a:r>
              <a:rPr lang="zh-CN" altLang="en-US" sz="3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卑微的生活</a:t>
            </a:r>
            <a:endParaRPr lang="zh-CN" altLang="en-US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26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1931743" y="1471083"/>
            <a:ext cx="93842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3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    而</a:t>
            </a:r>
            <a:r>
              <a:rPr lang="zh-CN" altLang="en-US" sz="3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坚韧与诚信，又带给她心灵的安宁和高贵</a:t>
            </a:r>
            <a:endParaRPr lang="zh-CN" altLang="en-US" sz="32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562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1931743" y="1471083"/>
            <a:ext cx="93842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		   更</a:t>
            </a:r>
            <a:r>
              <a:rPr lang="zh-CN" altLang="en-US" sz="3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将带给她未来</a:t>
            </a:r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充满尊严的</a:t>
            </a:r>
          </a:p>
        </p:txBody>
      </p:sp>
    </p:spTree>
    <p:extLst>
      <p:ext uri="{BB962C8B-B14F-4D97-AF65-F5344CB8AC3E}">
        <p14:creationId xmlns:p14="http://schemas.microsoft.com/office/powerpoint/2010/main" val="133625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1931743" y="1471083"/>
            <a:ext cx="9384203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				   </a:t>
            </a:r>
            <a:r>
              <a:rPr lang="zh-CN" altLang="en-US" sz="44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人生</a:t>
            </a:r>
            <a:endParaRPr lang="zh-CN" altLang="en-US" sz="44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844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接连接符 35"/>
          <p:cNvSpPr>
            <a:spLocks noChangeShapeType="1"/>
          </p:cNvSpPr>
          <p:nvPr/>
        </p:nvSpPr>
        <p:spPr bwMode="auto">
          <a:xfrm>
            <a:off x="4357198" y="263925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/>
            <a:endParaRPr lang="zh-CN" altLang="en-US" dirty="0"/>
          </a:p>
        </p:txBody>
      </p:sp>
      <p:sp>
        <p:nvSpPr>
          <p:cNvPr id="7" name="直接连接符 36"/>
          <p:cNvSpPr>
            <a:spLocks noChangeShapeType="1"/>
          </p:cNvSpPr>
          <p:nvPr/>
        </p:nvSpPr>
        <p:spPr bwMode="auto">
          <a:xfrm>
            <a:off x="4357198" y="1903934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/>
            <a:endParaRPr lang="zh-CN" altLang="en-US" dirty="0"/>
          </a:p>
        </p:txBody>
      </p:sp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4357198" y="408388"/>
            <a:ext cx="424815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第一幕</a:t>
            </a:r>
          </a:p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拜访友人</a:t>
            </a:r>
          </a:p>
        </p:txBody>
      </p:sp>
    </p:spTree>
    <p:extLst>
      <p:ext uri="{BB962C8B-B14F-4D97-AF65-F5344CB8AC3E}">
        <p14:creationId xmlns:p14="http://schemas.microsoft.com/office/powerpoint/2010/main" val="157788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接连接符 35"/>
          <p:cNvSpPr>
            <a:spLocks noChangeShapeType="1"/>
          </p:cNvSpPr>
          <p:nvPr/>
        </p:nvSpPr>
        <p:spPr bwMode="auto">
          <a:xfrm>
            <a:off x="4357198" y="263925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/>
            <a:endParaRPr lang="zh-CN" altLang="en-US" dirty="0"/>
          </a:p>
        </p:txBody>
      </p:sp>
      <p:sp>
        <p:nvSpPr>
          <p:cNvPr id="7" name="直接连接符 36"/>
          <p:cNvSpPr>
            <a:spLocks noChangeShapeType="1"/>
          </p:cNvSpPr>
          <p:nvPr/>
        </p:nvSpPr>
        <p:spPr bwMode="auto">
          <a:xfrm>
            <a:off x="4357198" y="1903934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/>
            <a:endParaRPr lang="zh-CN" altLang="en-US" dirty="0"/>
          </a:p>
        </p:txBody>
      </p:sp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4357198" y="408388"/>
            <a:ext cx="424815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第二幕</a:t>
            </a:r>
          </a:p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回到家中</a:t>
            </a:r>
          </a:p>
        </p:txBody>
      </p:sp>
    </p:spTree>
    <p:extLst>
      <p:ext uri="{BB962C8B-B14F-4D97-AF65-F5344CB8AC3E}">
        <p14:creationId xmlns:p14="http://schemas.microsoft.com/office/powerpoint/2010/main" val="1017651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接连接符 35"/>
          <p:cNvSpPr>
            <a:spLocks noChangeShapeType="1"/>
          </p:cNvSpPr>
          <p:nvPr/>
        </p:nvSpPr>
        <p:spPr bwMode="auto">
          <a:xfrm>
            <a:off x="4357198" y="263925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/>
            <a:endParaRPr lang="zh-CN" altLang="en-US" dirty="0"/>
          </a:p>
        </p:txBody>
      </p:sp>
      <p:sp>
        <p:nvSpPr>
          <p:cNvPr id="7" name="直接连接符 36"/>
          <p:cNvSpPr>
            <a:spLocks noChangeShapeType="1"/>
          </p:cNvSpPr>
          <p:nvPr/>
        </p:nvSpPr>
        <p:spPr bwMode="auto">
          <a:xfrm>
            <a:off x="4357198" y="1903934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/>
            <a:endParaRPr lang="zh-CN" altLang="en-US" dirty="0"/>
          </a:p>
        </p:txBody>
      </p:sp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4357198" y="408388"/>
            <a:ext cx="424815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第三幕</a:t>
            </a:r>
          </a:p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借链参会</a:t>
            </a:r>
          </a:p>
        </p:txBody>
      </p:sp>
    </p:spTree>
    <p:extLst>
      <p:ext uri="{BB962C8B-B14F-4D97-AF65-F5344CB8AC3E}">
        <p14:creationId xmlns:p14="http://schemas.microsoft.com/office/powerpoint/2010/main" val="1985964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接连接符 35"/>
          <p:cNvSpPr>
            <a:spLocks noChangeShapeType="1"/>
          </p:cNvSpPr>
          <p:nvPr/>
        </p:nvSpPr>
        <p:spPr bwMode="auto">
          <a:xfrm>
            <a:off x="4357198" y="263925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/>
            <a:endParaRPr lang="zh-CN" altLang="en-US" dirty="0"/>
          </a:p>
        </p:txBody>
      </p:sp>
      <p:sp>
        <p:nvSpPr>
          <p:cNvPr id="7" name="直接连接符 36"/>
          <p:cNvSpPr>
            <a:spLocks noChangeShapeType="1"/>
          </p:cNvSpPr>
          <p:nvPr/>
        </p:nvSpPr>
        <p:spPr bwMode="auto">
          <a:xfrm>
            <a:off x="4357198" y="1903934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/>
            <a:endParaRPr lang="zh-CN" altLang="en-US" dirty="0"/>
          </a:p>
        </p:txBody>
      </p:sp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4357198" y="408388"/>
            <a:ext cx="424815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第四幕</a:t>
            </a:r>
            <a:endParaRPr lang="zh-CN" altLang="en-US" sz="4800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借链参会</a:t>
            </a:r>
          </a:p>
        </p:txBody>
      </p:sp>
    </p:spTree>
    <p:extLst>
      <p:ext uri="{BB962C8B-B14F-4D97-AF65-F5344CB8AC3E}">
        <p14:creationId xmlns:p14="http://schemas.microsoft.com/office/powerpoint/2010/main" val="1663690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接连接符 35"/>
          <p:cNvSpPr>
            <a:spLocks noChangeShapeType="1"/>
          </p:cNvSpPr>
          <p:nvPr/>
        </p:nvSpPr>
        <p:spPr bwMode="auto">
          <a:xfrm>
            <a:off x="4357198" y="263925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/>
            <a:endParaRPr lang="zh-CN" altLang="en-US" dirty="0"/>
          </a:p>
        </p:txBody>
      </p:sp>
      <p:sp>
        <p:nvSpPr>
          <p:cNvPr id="7" name="直接连接符 36"/>
          <p:cNvSpPr>
            <a:spLocks noChangeShapeType="1"/>
          </p:cNvSpPr>
          <p:nvPr/>
        </p:nvSpPr>
        <p:spPr bwMode="auto">
          <a:xfrm>
            <a:off x="4357198" y="1903934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/>
            <a:endParaRPr lang="zh-CN" altLang="en-US" dirty="0"/>
          </a:p>
        </p:txBody>
      </p:sp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4357198" y="408388"/>
            <a:ext cx="424815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第</a:t>
            </a:r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五</a:t>
            </a:r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幕</a:t>
            </a:r>
            <a:endParaRPr lang="zh-CN" altLang="en-US" sz="4800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项链丢失</a:t>
            </a:r>
            <a:endParaRPr lang="zh-CN" altLang="en-US" sz="3200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76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接连接符 35"/>
          <p:cNvSpPr>
            <a:spLocks noChangeShapeType="1"/>
          </p:cNvSpPr>
          <p:nvPr/>
        </p:nvSpPr>
        <p:spPr bwMode="auto">
          <a:xfrm>
            <a:off x="4357198" y="263925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/>
            <a:endParaRPr lang="zh-CN" altLang="en-US" dirty="0"/>
          </a:p>
        </p:txBody>
      </p:sp>
      <p:sp>
        <p:nvSpPr>
          <p:cNvPr id="7" name="直接连接符 36"/>
          <p:cNvSpPr>
            <a:spLocks noChangeShapeType="1"/>
          </p:cNvSpPr>
          <p:nvPr/>
        </p:nvSpPr>
        <p:spPr bwMode="auto">
          <a:xfrm>
            <a:off x="4357198" y="1903934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/>
            <a:endParaRPr lang="zh-CN" altLang="en-US" dirty="0"/>
          </a:p>
        </p:txBody>
      </p:sp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4357198" y="408388"/>
            <a:ext cx="424815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第</a:t>
            </a:r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六</a:t>
            </a:r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幕</a:t>
            </a:r>
            <a:endParaRPr lang="zh-CN" altLang="en-US" sz="4800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借钱还链</a:t>
            </a:r>
            <a:endParaRPr lang="zh-CN" altLang="en-US" sz="3200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81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接连接符 35"/>
          <p:cNvSpPr>
            <a:spLocks noChangeShapeType="1"/>
          </p:cNvSpPr>
          <p:nvPr/>
        </p:nvSpPr>
        <p:spPr bwMode="auto">
          <a:xfrm>
            <a:off x="4357198" y="263925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/>
            <a:endParaRPr lang="zh-CN" altLang="en-US" dirty="0"/>
          </a:p>
        </p:txBody>
      </p:sp>
      <p:sp>
        <p:nvSpPr>
          <p:cNvPr id="7" name="直接连接符 36"/>
          <p:cNvSpPr>
            <a:spLocks noChangeShapeType="1"/>
          </p:cNvSpPr>
          <p:nvPr/>
        </p:nvSpPr>
        <p:spPr bwMode="auto">
          <a:xfrm>
            <a:off x="4357198" y="1903934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/>
            <a:endParaRPr lang="zh-CN" altLang="en-US" dirty="0"/>
          </a:p>
        </p:txBody>
      </p:sp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4357198" y="408388"/>
            <a:ext cx="424815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第</a:t>
            </a:r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七</a:t>
            </a:r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幕</a:t>
            </a:r>
            <a:endParaRPr lang="zh-CN" altLang="en-US" sz="4800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十年还债</a:t>
            </a:r>
            <a:endParaRPr lang="zh-CN" altLang="en-US" sz="3200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2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接连接符 35"/>
          <p:cNvSpPr>
            <a:spLocks noChangeShapeType="1"/>
          </p:cNvSpPr>
          <p:nvPr/>
        </p:nvSpPr>
        <p:spPr bwMode="auto">
          <a:xfrm>
            <a:off x="4357198" y="263925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/>
            <a:endParaRPr lang="zh-CN" altLang="en-US" dirty="0"/>
          </a:p>
        </p:txBody>
      </p:sp>
      <p:sp>
        <p:nvSpPr>
          <p:cNvPr id="7" name="直接连接符 36"/>
          <p:cNvSpPr>
            <a:spLocks noChangeShapeType="1"/>
          </p:cNvSpPr>
          <p:nvPr/>
        </p:nvSpPr>
        <p:spPr bwMode="auto">
          <a:xfrm>
            <a:off x="4357198" y="1903934"/>
            <a:ext cx="4248150" cy="0"/>
          </a:xfrm>
          <a:prstGeom prst="line">
            <a:avLst/>
          </a:prstGeom>
          <a:noFill/>
          <a:ln w="9525" cap="flat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/>
            <a:endParaRPr lang="zh-CN" altLang="en-US" dirty="0"/>
          </a:p>
        </p:txBody>
      </p:sp>
      <p:sp>
        <p:nvSpPr>
          <p:cNvPr id="8" name="TextBox 37"/>
          <p:cNvSpPr>
            <a:spLocks noChangeArrowheads="1"/>
          </p:cNvSpPr>
          <p:nvPr/>
        </p:nvSpPr>
        <p:spPr bwMode="auto">
          <a:xfrm>
            <a:off x="4357198" y="408388"/>
            <a:ext cx="424815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第</a:t>
            </a:r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八</a:t>
            </a:r>
            <a:r>
              <a:rPr lang="zh-CN" altLang="en-US" sz="48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幕</a:t>
            </a:r>
            <a:endParaRPr lang="zh-CN" altLang="en-US" sz="4800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  <a:sym typeface="微软雅黑" charset="0"/>
              </a:rPr>
              <a:t>偶遇友人</a:t>
            </a:r>
            <a:endParaRPr lang="zh-CN" altLang="en-US" sz="3200" dirty="0" smtClean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  <a:sym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1145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</TotalTime>
  <Words>75</Words>
  <Application>Microsoft Macintosh PowerPoint</Application>
  <PresentationFormat>自定义</PresentationFormat>
  <Paragraphs>23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Calibri</vt:lpstr>
      <vt:lpstr>Calibri Light</vt:lpstr>
      <vt:lpstr>Microsoft YaHei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n0ug4t233@outlook.com</dc:creator>
  <cp:lastModifiedBy>n0ug4t233@outlook.com</cp:lastModifiedBy>
  <cp:revision>7</cp:revision>
  <dcterms:created xsi:type="dcterms:W3CDTF">2018-05-05T04:17:22Z</dcterms:created>
  <dcterms:modified xsi:type="dcterms:W3CDTF">2018-05-05T05:06:18Z</dcterms:modified>
</cp:coreProperties>
</file>